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Чироқчи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Бозор иқтисодиёти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шароитида кичик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бизнес субъектлари-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нинг ишлаб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чиқараётган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маҳсулотлари ҳажми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йилдан-йилга ортиб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бормоқда, шу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жумладан, нон ва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қандолатчилик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маҳсулотларига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бўлган талаб доимий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юқори ва барқарор-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дир. Ушбу лойиҳа-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нинг йиллик ўртача  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қуввати қуйидагича: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тонна йилига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100,0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11553" y="6330912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81420" y="5055262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57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200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0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36717" y="1032027"/>
            <a:ext cx="18054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Нон ва қандолатчилик махсулотлари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970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Нон ва қандолатчилик маҳсулотларини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65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83,7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47%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45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294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119,8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25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10,1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91" name="Picture 3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120" y="2416796"/>
            <a:ext cx="1611223" cy="13053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60" y="4579450"/>
            <a:ext cx="2538918" cy="14294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308" y="4673127"/>
            <a:ext cx="2380326" cy="14835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13"/>
          <a:srcRect l="4262"/>
          <a:stretch/>
        </p:blipFill>
        <p:spPr>
          <a:xfrm>
            <a:off x="3543433" y="1746438"/>
            <a:ext cx="1536254" cy="10829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5268</TotalTime>
  <Words>172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454</cp:revision>
  <dcterms:created xsi:type="dcterms:W3CDTF">2020-12-11T07:51:35Z</dcterms:created>
  <dcterms:modified xsi:type="dcterms:W3CDTF">2021-08-04T13:20:18Z</dcterms:modified>
</cp:coreProperties>
</file>